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3" autoAdjust="0"/>
    <p:restoredTop sz="92908" autoAdjust="0"/>
  </p:normalViewPr>
  <p:slideViewPr>
    <p:cSldViewPr snapToGrid="0">
      <p:cViewPr>
        <p:scale>
          <a:sx n="66" d="100"/>
          <a:sy n="66" d="100"/>
        </p:scale>
        <p:origin x="1656" y="-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84E23-A48A-4217-AB38-536EB85DC6F5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C6CD5-7343-45DF-9FD4-4BEF8FE268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9177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C6CD5-7343-45DF-9FD4-4BEF8FE2681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48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jpg"/><Relationship Id="rId5" Type="http://schemas.openxmlformats.org/officeDocument/2006/relationships/image" Target="../media/image3.png"/><Relationship Id="rId15" Type="http://schemas.microsoft.com/office/2007/relationships/hdphoto" Target="../media/hdphoto2.wdp"/><Relationship Id="rId10" Type="http://schemas.openxmlformats.org/officeDocument/2006/relationships/image" Target="../media/image7.jpg"/><Relationship Id="rId4" Type="http://schemas.openxmlformats.org/officeDocument/2006/relationships/image" Target="../media/image2.jpg"/><Relationship Id="rId9" Type="http://schemas.openxmlformats.org/officeDocument/2006/relationships/image" Target="../media/image6.jp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フリーフォーム: 図形 56">
            <a:extLst>
              <a:ext uri="{FF2B5EF4-FFF2-40B4-BE49-F238E27FC236}">
                <a16:creationId xmlns:a16="http://schemas.microsoft.com/office/drawing/2014/main" id="{7301DD29-5DB5-F7C5-D713-EECD5DD7CF6B}"/>
              </a:ext>
            </a:extLst>
          </p:cNvPr>
          <p:cNvSpPr/>
          <p:nvPr/>
        </p:nvSpPr>
        <p:spPr>
          <a:xfrm>
            <a:off x="1869204" y="4858675"/>
            <a:ext cx="5551106" cy="5120636"/>
          </a:xfrm>
          <a:custGeom>
            <a:avLst/>
            <a:gdLst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3414379 w 5551106"/>
              <a:gd name="connsiteY3" fmla="*/ 3411808 h 5120636"/>
              <a:gd name="connsiteX4" fmla="*/ 2134579 w 5551106"/>
              <a:gd name="connsiteY4" fmla="*/ 0 h 5120636"/>
              <a:gd name="connsiteX5" fmla="*/ 3421303 w 5551106"/>
              <a:gd name="connsiteY5" fmla="*/ 0 h 5120636"/>
              <a:gd name="connsiteX6" fmla="*/ 3848136 w 5551106"/>
              <a:gd name="connsiteY6" fmla="*/ 853667 h 5120636"/>
              <a:gd name="connsiteX7" fmla="*/ 3844286 w 5551106"/>
              <a:gd name="connsiteY7" fmla="*/ 861367 h 5120636"/>
              <a:gd name="connsiteX8" fmla="*/ 5124121 w 5551106"/>
              <a:gd name="connsiteY8" fmla="*/ 861367 h 5120636"/>
              <a:gd name="connsiteX9" fmla="*/ 5550954 w 5551106"/>
              <a:gd name="connsiteY9" fmla="*/ 1715034 h 5120636"/>
              <a:gd name="connsiteX10" fmla="*/ 5125005 w 5551106"/>
              <a:gd name="connsiteY10" fmla="*/ 2566932 h 5120636"/>
              <a:gd name="connsiteX11" fmla="*/ 5551106 w 5551106"/>
              <a:gd name="connsiteY11" fmla="*/ 3419134 h 5120636"/>
              <a:gd name="connsiteX12" fmla="*/ 5124273 w 5551106"/>
              <a:gd name="connsiteY12" fmla="*/ 4272800 h 5120636"/>
              <a:gd name="connsiteX13" fmla="*/ 3842833 w 5551106"/>
              <a:gd name="connsiteY13" fmla="*/ 4272800 h 5120636"/>
              <a:gd name="connsiteX14" fmla="*/ 3418915 w 5551106"/>
              <a:gd name="connsiteY14" fmla="*/ 5120636 h 5120636"/>
              <a:gd name="connsiteX15" fmla="*/ 2132191 w 5551106"/>
              <a:gd name="connsiteY15" fmla="*/ 5120636 h 5120636"/>
              <a:gd name="connsiteX16" fmla="*/ 1705358 w 5551106"/>
              <a:gd name="connsiteY16" fmla="*/ 4266970 h 5120636"/>
              <a:gd name="connsiteX17" fmla="*/ 1706668 w 5551106"/>
              <a:gd name="connsiteY17" fmla="*/ 4264349 h 5120636"/>
              <a:gd name="connsiteX18" fmla="*/ 426833 w 5551106"/>
              <a:gd name="connsiteY18" fmla="*/ 4264349 h 5120636"/>
              <a:gd name="connsiteX19" fmla="*/ 0 w 5551106"/>
              <a:gd name="connsiteY19" fmla="*/ 3410683 h 5120636"/>
              <a:gd name="connsiteX20" fmla="*/ 426833 w 5551106"/>
              <a:gd name="connsiteY20" fmla="*/ 2557016 h 5120636"/>
              <a:gd name="connsiteX21" fmla="*/ 1711362 w 5551106"/>
              <a:gd name="connsiteY21" fmla="*/ 2557016 h 5120636"/>
              <a:gd name="connsiteX22" fmla="*/ 1711402 w 5551106"/>
              <a:gd name="connsiteY22" fmla="*/ 2556936 h 5120636"/>
              <a:gd name="connsiteX23" fmla="*/ 426833 w 5551106"/>
              <a:gd name="connsiteY23" fmla="*/ 2556936 h 5120636"/>
              <a:gd name="connsiteX24" fmla="*/ 0 w 5551106"/>
              <a:gd name="connsiteY24" fmla="*/ 1703270 h 5120636"/>
              <a:gd name="connsiteX25" fmla="*/ 426833 w 5551106"/>
              <a:gd name="connsiteY25" fmla="*/ 849603 h 5120636"/>
              <a:gd name="connsiteX26" fmla="*/ 1709778 w 5551106"/>
              <a:gd name="connsiteY26" fmla="*/ 849603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3414379 w 5551106"/>
              <a:gd name="connsiteY3" fmla="*/ 3411808 h 5120636"/>
              <a:gd name="connsiteX4" fmla="*/ 2139828 w 5551106"/>
              <a:gd name="connsiteY4" fmla="*/ 3411808 h 5120636"/>
              <a:gd name="connsiteX5" fmla="*/ 2134579 w 5551106"/>
              <a:gd name="connsiteY5" fmla="*/ 0 h 5120636"/>
              <a:gd name="connsiteX6" fmla="*/ 3421303 w 5551106"/>
              <a:gd name="connsiteY6" fmla="*/ 0 h 5120636"/>
              <a:gd name="connsiteX7" fmla="*/ 3848136 w 5551106"/>
              <a:gd name="connsiteY7" fmla="*/ 853667 h 5120636"/>
              <a:gd name="connsiteX8" fmla="*/ 3844286 w 5551106"/>
              <a:gd name="connsiteY8" fmla="*/ 861367 h 5120636"/>
              <a:gd name="connsiteX9" fmla="*/ 5124121 w 5551106"/>
              <a:gd name="connsiteY9" fmla="*/ 861367 h 5120636"/>
              <a:gd name="connsiteX10" fmla="*/ 5550954 w 5551106"/>
              <a:gd name="connsiteY10" fmla="*/ 1715034 h 5120636"/>
              <a:gd name="connsiteX11" fmla="*/ 5125005 w 5551106"/>
              <a:gd name="connsiteY11" fmla="*/ 2566932 h 5120636"/>
              <a:gd name="connsiteX12" fmla="*/ 5551106 w 5551106"/>
              <a:gd name="connsiteY12" fmla="*/ 3419134 h 5120636"/>
              <a:gd name="connsiteX13" fmla="*/ 5124273 w 5551106"/>
              <a:gd name="connsiteY13" fmla="*/ 4272800 h 5120636"/>
              <a:gd name="connsiteX14" fmla="*/ 3842833 w 5551106"/>
              <a:gd name="connsiteY14" fmla="*/ 4272800 h 5120636"/>
              <a:gd name="connsiteX15" fmla="*/ 3418915 w 5551106"/>
              <a:gd name="connsiteY15" fmla="*/ 5120636 h 5120636"/>
              <a:gd name="connsiteX16" fmla="*/ 2132191 w 5551106"/>
              <a:gd name="connsiteY16" fmla="*/ 5120636 h 5120636"/>
              <a:gd name="connsiteX17" fmla="*/ 1705358 w 5551106"/>
              <a:gd name="connsiteY17" fmla="*/ 4266970 h 5120636"/>
              <a:gd name="connsiteX18" fmla="*/ 1706668 w 5551106"/>
              <a:gd name="connsiteY18" fmla="*/ 4264349 h 5120636"/>
              <a:gd name="connsiteX19" fmla="*/ 426833 w 5551106"/>
              <a:gd name="connsiteY19" fmla="*/ 4264349 h 5120636"/>
              <a:gd name="connsiteX20" fmla="*/ 0 w 5551106"/>
              <a:gd name="connsiteY20" fmla="*/ 3410683 h 5120636"/>
              <a:gd name="connsiteX21" fmla="*/ 426833 w 5551106"/>
              <a:gd name="connsiteY21" fmla="*/ 2557016 h 5120636"/>
              <a:gd name="connsiteX22" fmla="*/ 1711362 w 5551106"/>
              <a:gd name="connsiteY22" fmla="*/ 2557016 h 5120636"/>
              <a:gd name="connsiteX23" fmla="*/ 426833 w 5551106"/>
              <a:gd name="connsiteY23" fmla="*/ 2556936 h 5120636"/>
              <a:gd name="connsiteX24" fmla="*/ 0 w 5551106"/>
              <a:gd name="connsiteY24" fmla="*/ 1703270 h 5120636"/>
              <a:gd name="connsiteX25" fmla="*/ 426833 w 5551106"/>
              <a:gd name="connsiteY25" fmla="*/ 849603 h 5120636"/>
              <a:gd name="connsiteX26" fmla="*/ 1709778 w 5551106"/>
              <a:gd name="connsiteY26" fmla="*/ 849603 h 5120636"/>
              <a:gd name="connsiteX27" fmla="*/ 2134579 w 5551106"/>
              <a:gd name="connsiteY27" fmla="*/ 0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3414379 w 5551106"/>
              <a:gd name="connsiteY3" fmla="*/ 3411808 h 5120636"/>
              <a:gd name="connsiteX4" fmla="*/ 2139828 w 5551106"/>
              <a:gd name="connsiteY4" fmla="*/ 3411808 h 5120636"/>
              <a:gd name="connsiteX5" fmla="*/ 2134579 w 5551106"/>
              <a:gd name="connsiteY5" fmla="*/ 0 h 5120636"/>
              <a:gd name="connsiteX6" fmla="*/ 3421303 w 5551106"/>
              <a:gd name="connsiteY6" fmla="*/ 0 h 5120636"/>
              <a:gd name="connsiteX7" fmla="*/ 3848136 w 5551106"/>
              <a:gd name="connsiteY7" fmla="*/ 853667 h 5120636"/>
              <a:gd name="connsiteX8" fmla="*/ 3844286 w 5551106"/>
              <a:gd name="connsiteY8" fmla="*/ 861367 h 5120636"/>
              <a:gd name="connsiteX9" fmla="*/ 5124121 w 5551106"/>
              <a:gd name="connsiteY9" fmla="*/ 861367 h 5120636"/>
              <a:gd name="connsiteX10" fmla="*/ 5550954 w 5551106"/>
              <a:gd name="connsiteY10" fmla="*/ 1715034 h 5120636"/>
              <a:gd name="connsiteX11" fmla="*/ 5125005 w 5551106"/>
              <a:gd name="connsiteY11" fmla="*/ 2566932 h 5120636"/>
              <a:gd name="connsiteX12" fmla="*/ 5551106 w 5551106"/>
              <a:gd name="connsiteY12" fmla="*/ 3419134 h 5120636"/>
              <a:gd name="connsiteX13" fmla="*/ 5124273 w 5551106"/>
              <a:gd name="connsiteY13" fmla="*/ 4272800 h 5120636"/>
              <a:gd name="connsiteX14" fmla="*/ 3842833 w 5551106"/>
              <a:gd name="connsiteY14" fmla="*/ 4272800 h 5120636"/>
              <a:gd name="connsiteX15" fmla="*/ 3418915 w 5551106"/>
              <a:gd name="connsiteY15" fmla="*/ 5120636 h 5120636"/>
              <a:gd name="connsiteX16" fmla="*/ 2132191 w 5551106"/>
              <a:gd name="connsiteY16" fmla="*/ 5120636 h 5120636"/>
              <a:gd name="connsiteX17" fmla="*/ 1705358 w 5551106"/>
              <a:gd name="connsiteY17" fmla="*/ 4266970 h 5120636"/>
              <a:gd name="connsiteX18" fmla="*/ 1706668 w 5551106"/>
              <a:gd name="connsiteY18" fmla="*/ 4264349 h 5120636"/>
              <a:gd name="connsiteX19" fmla="*/ 426833 w 5551106"/>
              <a:gd name="connsiteY19" fmla="*/ 4264349 h 5120636"/>
              <a:gd name="connsiteX20" fmla="*/ 0 w 5551106"/>
              <a:gd name="connsiteY20" fmla="*/ 3410683 h 5120636"/>
              <a:gd name="connsiteX21" fmla="*/ 426833 w 5551106"/>
              <a:gd name="connsiteY21" fmla="*/ 2557016 h 5120636"/>
              <a:gd name="connsiteX22" fmla="*/ 426833 w 5551106"/>
              <a:gd name="connsiteY22" fmla="*/ 2556936 h 5120636"/>
              <a:gd name="connsiteX23" fmla="*/ 0 w 5551106"/>
              <a:gd name="connsiteY23" fmla="*/ 1703270 h 5120636"/>
              <a:gd name="connsiteX24" fmla="*/ 426833 w 5551106"/>
              <a:gd name="connsiteY24" fmla="*/ 849603 h 5120636"/>
              <a:gd name="connsiteX25" fmla="*/ 1709778 w 5551106"/>
              <a:gd name="connsiteY25" fmla="*/ 849603 h 5120636"/>
              <a:gd name="connsiteX26" fmla="*/ 2134579 w 5551106"/>
              <a:gd name="connsiteY26" fmla="*/ 0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2139828 w 5551106"/>
              <a:gd name="connsiteY3" fmla="*/ 3411808 h 5120636"/>
              <a:gd name="connsiteX4" fmla="*/ 2134579 w 5551106"/>
              <a:gd name="connsiteY4" fmla="*/ 0 h 5120636"/>
              <a:gd name="connsiteX5" fmla="*/ 3421303 w 5551106"/>
              <a:gd name="connsiteY5" fmla="*/ 0 h 5120636"/>
              <a:gd name="connsiteX6" fmla="*/ 3848136 w 5551106"/>
              <a:gd name="connsiteY6" fmla="*/ 853667 h 5120636"/>
              <a:gd name="connsiteX7" fmla="*/ 3844286 w 5551106"/>
              <a:gd name="connsiteY7" fmla="*/ 861367 h 5120636"/>
              <a:gd name="connsiteX8" fmla="*/ 5124121 w 5551106"/>
              <a:gd name="connsiteY8" fmla="*/ 861367 h 5120636"/>
              <a:gd name="connsiteX9" fmla="*/ 5550954 w 5551106"/>
              <a:gd name="connsiteY9" fmla="*/ 1715034 h 5120636"/>
              <a:gd name="connsiteX10" fmla="*/ 5125005 w 5551106"/>
              <a:gd name="connsiteY10" fmla="*/ 2566932 h 5120636"/>
              <a:gd name="connsiteX11" fmla="*/ 5551106 w 5551106"/>
              <a:gd name="connsiteY11" fmla="*/ 3419134 h 5120636"/>
              <a:gd name="connsiteX12" fmla="*/ 5124273 w 5551106"/>
              <a:gd name="connsiteY12" fmla="*/ 4272800 h 5120636"/>
              <a:gd name="connsiteX13" fmla="*/ 3842833 w 5551106"/>
              <a:gd name="connsiteY13" fmla="*/ 4272800 h 5120636"/>
              <a:gd name="connsiteX14" fmla="*/ 3418915 w 5551106"/>
              <a:gd name="connsiteY14" fmla="*/ 5120636 h 5120636"/>
              <a:gd name="connsiteX15" fmla="*/ 2132191 w 5551106"/>
              <a:gd name="connsiteY15" fmla="*/ 5120636 h 5120636"/>
              <a:gd name="connsiteX16" fmla="*/ 1705358 w 5551106"/>
              <a:gd name="connsiteY16" fmla="*/ 4266970 h 5120636"/>
              <a:gd name="connsiteX17" fmla="*/ 1706668 w 5551106"/>
              <a:gd name="connsiteY17" fmla="*/ 4264349 h 5120636"/>
              <a:gd name="connsiteX18" fmla="*/ 426833 w 5551106"/>
              <a:gd name="connsiteY18" fmla="*/ 4264349 h 5120636"/>
              <a:gd name="connsiteX19" fmla="*/ 0 w 5551106"/>
              <a:gd name="connsiteY19" fmla="*/ 3410683 h 5120636"/>
              <a:gd name="connsiteX20" fmla="*/ 426833 w 5551106"/>
              <a:gd name="connsiteY20" fmla="*/ 2557016 h 5120636"/>
              <a:gd name="connsiteX21" fmla="*/ 426833 w 5551106"/>
              <a:gd name="connsiteY21" fmla="*/ 2556936 h 5120636"/>
              <a:gd name="connsiteX22" fmla="*/ 0 w 5551106"/>
              <a:gd name="connsiteY22" fmla="*/ 1703270 h 5120636"/>
              <a:gd name="connsiteX23" fmla="*/ 426833 w 5551106"/>
              <a:gd name="connsiteY23" fmla="*/ 849603 h 5120636"/>
              <a:gd name="connsiteX24" fmla="*/ 1709778 w 5551106"/>
              <a:gd name="connsiteY24" fmla="*/ 849603 h 5120636"/>
              <a:gd name="connsiteX25" fmla="*/ 2134579 w 5551106"/>
              <a:gd name="connsiteY25" fmla="*/ 0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2139828 w 5551106"/>
              <a:gd name="connsiteY2" fmla="*/ 3411808 h 5120636"/>
              <a:gd name="connsiteX3" fmla="*/ 2134579 w 5551106"/>
              <a:gd name="connsiteY3" fmla="*/ 0 h 5120636"/>
              <a:gd name="connsiteX4" fmla="*/ 3421303 w 5551106"/>
              <a:gd name="connsiteY4" fmla="*/ 0 h 5120636"/>
              <a:gd name="connsiteX5" fmla="*/ 3848136 w 5551106"/>
              <a:gd name="connsiteY5" fmla="*/ 853667 h 5120636"/>
              <a:gd name="connsiteX6" fmla="*/ 3844286 w 5551106"/>
              <a:gd name="connsiteY6" fmla="*/ 861367 h 5120636"/>
              <a:gd name="connsiteX7" fmla="*/ 5124121 w 5551106"/>
              <a:gd name="connsiteY7" fmla="*/ 861367 h 5120636"/>
              <a:gd name="connsiteX8" fmla="*/ 5550954 w 5551106"/>
              <a:gd name="connsiteY8" fmla="*/ 1715034 h 5120636"/>
              <a:gd name="connsiteX9" fmla="*/ 5125005 w 5551106"/>
              <a:gd name="connsiteY9" fmla="*/ 2566932 h 5120636"/>
              <a:gd name="connsiteX10" fmla="*/ 5551106 w 5551106"/>
              <a:gd name="connsiteY10" fmla="*/ 3419134 h 5120636"/>
              <a:gd name="connsiteX11" fmla="*/ 5124273 w 5551106"/>
              <a:gd name="connsiteY11" fmla="*/ 4272800 h 5120636"/>
              <a:gd name="connsiteX12" fmla="*/ 3842833 w 5551106"/>
              <a:gd name="connsiteY12" fmla="*/ 4272800 h 5120636"/>
              <a:gd name="connsiteX13" fmla="*/ 3418915 w 5551106"/>
              <a:gd name="connsiteY13" fmla="*/ 5120636 h 5120636"/>
              <a:gd name="connsiteX14" fmla="*/ 2132191 w 5551106"/>
              <a:gd name="connsiteY14" fmla="*/ 5120636 h 5120636"/>
              <a:gd name="connsiteX15" fmla="*/ 1705358 w 5551106"/>
              <a:gd name="connsiteY15" fmla="*/ 4266970 h 5120636"/>
              <a:gd name="connsiteX16" fmla="*/ 1706668 w 5551106"/>
              <a:gd name="connsiteY16" fmla="*/ 4264349 h 5120636"/>
              <a:gd name="connsiteX17" fmla="*/ 426833 w 5551106"/>
              <a:gd name="connsiteY17" fmla="*/ 4264349 h 5120636"/>
              <a:gd name="connsiteX18" fmla="*/ 0 w 5551106"/>
              <a:gd name="connsiteY18" fmla="*/ 3410683 h 5120636"/>
              <a:gd name="connsiteX19" fmla="*/ 426833 w 5551106"/>
              <a:gd name="connsiteY19" fmla="*/ 2557016 h 5120636"/>
              <a:gd name="connsiteX20" fmla="*/ 426833 w 5551106"/>
              <a:gd name="connsiteY20" fmla="*/ 2556936 h 5120636"/>
              <a:gd name="connsiteX21" fmla="*/ 0 w 5551106"/>
              <a:gd name="connsiteY21" fmla="*/ 1703270 h 5120636"/>
              <a:gd name="connsiteX22" fmla="*/ 426833 w 5551106"/>
              <a:gd name="connsiteY22" fmla="*/ 849603 h 5120636"/>
              <a:gd name="connsiteX23" fmla="*/ 1709778 w 5551106"/>
              <a:gd name="connsiteY23" fmla="*/ 849603 h 5120636"/>
              <a:gd name="connsiteX24" fmla="*/ 2134579 w 5551106"/>
              <a:gd name="connsiteY24" fmla="*/ 0 h 5120636"/>
              <a:gd name="connsiteX0" fmla="*/ 2134579 w 5551106"/>
              <a:gd name="connsiteY0" fmla="*/ 0 h 5120636"/>
              <a:gd name="connsiteX1" fmla="*/ 3421303 w 5551106"/>
              <a:gd name="connsiteY1" fmla="*/ 0 h 5120636"/>
              <a:gd name="connsiteX2" fmla="*/ 3848136 w 5551106"/>
              <a:gd name="connsiteY2" fmla="*/ 853667 h 5120636"/>
              <a:gd name="connsiteX3" fmla="*/ 3844286 w 5551106"/>
              <a:gd name="connsiteY3" fmla="*/ 861367 h 5120636"/>
              <a:gd name="connsiteX4" fmla="*/ 5124121 w 5551106"/>
              <a:gd name="connsiteY4" fmla="*/ 861367 h 5120636"/>
              <a:gd name="connsiteX5" fmla="*/ 5550954 w 5551106"/>
              <a:gd name="connsiteY5" fmla="*/ 1715034 h 5120636"/>
              <a:gd name="connsiteX6" fmla="*/ 5125005 w 5551106"/>
              <a:gd name="connsiteY6" fmla="*/ 2566932 h 5120636"/>
              <a:gd name="connsiteX7" fmla="*/ 5551106 w 5551106"/>
              <a:gd name="connsiteY7" fmla="*/ 3419134 h 5120636"/>
              <a:gd name="connsiteX8" fmla="*/ 5124273 w 5551106"/>
              <a:gd name="connsiteY8" fmla="*/ 4272800 h 5120636"/>
              <a:gd name="connsiteX9" fmla="*/ 3842833 w 5551106"/>
              <a:gd name="connsiteY9" fmla="*/ 4272800 h 5120636"/>
              <a:gd name="connsiteX10" fmla="*/ 3418915 w 5551106"/>
              <a:gd name="connsiteY10" fmla="*/ 5120636 h 5120636"/>
              <a:gd name="connsiteX11" fmla="*/ 2132191 w 5551106"/>
              <a:gd name="connsiteY11" fmla="*/ 5120636 h 5120636"/>
              <a:gd name="connsiteX12" fmla="*/ 1705358 w 5551106"/>
              <a:gd name="connsiteY12" fmla="*/ 4266970 h 5120636"/>
              <a:gd name="connsiteX13" fmla="*/ 1706668 w 5551106"/>
              <a:gd name="connsiteY13" fmla="*/ 4264349 h 5120636"/>
              <a:gd name="connsiteX14" fmla="*/ 426833 w 5551106"/>
              <a:gd name="connsiteY14" fmla="*/ 4264349 h 5120636"/>
              <a:gd name="connsiteX15" fmla="*/ 0 w 5551106"/>
              <a:gd name="connsiteY15" fmla="*/ 3410683 h 5120636"/>
              <a:gd name="connsiteX16" fmla="*/ 426833 w 5551106"/>
              <a:gd name="connsiteY16" fmla="*/ 2557016 h 5120636"/>
              <a:gd name="connsiteX17" fmla="*/ 426833 w 5551106"/>
              <a:gd name="connsiteY17" fmla="*/ 2556936 h 5120636"/>
              <a:gd name="connsiteX18" fmla="*/ 0 w 5551106"/>
              <a:gd name="connsiteY18" fmla="*/ 1703270 h 5120636"/>
              <a:gd name="connsiteX19" fmla="*/ 426833 w 5551106"/>
              <a:gd name="connsiteY19" fmla="*/ 849603 h 5120636"/>
              <a:gd name="connsiteX20" fmla="*/ 1709778 w 5551106"/>
              <a:gd name="connsiteY20" fmla="*/ 849603 h 5120636"/>
              <a:gd name="connsiteX21" fmla="*/ 2134579 w 5551106"/>
              <a:gd name="connsiteY21" fmla="*/ 0 h 5120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551106" h="5120636">
                <a:moveTo>
                  <a:pt x="2134579" y="0"/>
                </a:moveTo>
                <a:lnTo>
                  <a:pt x="3421303" y="0"/>
                </a:lnTo>
                <a:lnTo>
                  <a:pt x="3848136" y="853667"/>
                </a:lnTo>
                <a:lnTo>
                  <a:pt x="3844286" y="861367"/>
                </a:lnTo>
                <a:lnTo>
                  <a:pt x="5124121" y="861367"/>
                </a:lnTo>
                <a:lnTo>
                  <a:pt x="5550954" y="1715034"/>
                </a:lnTo>
                <a:lnTo>
                  <a:pt x="5125005" y="2566932"/>
                </a:lnTo>
                <a:lnTo>
                  <a:pt x="5551106" y="3419134"/>
                </a:lnTo>
                <a:lnTo>
                  <a:pt x="5124273" y="4272800"/>
                </a:lnTo>
                <a:lnTo>
                  <a:pt x="3842833" y="4272800"/>
                </a:lnTo>
                <a:lnTo>
                  <a:pt x="3418915" y="5120636"/>
                </a:lnTo>
                <a:lnTo>
                  <a:pt x="2132191" y="5120636"/>
                </a:lnTo>
                <a:lnTo>
                  <a:pt x="1705358" y="4266970"/>
                </a:lnTo>
                <a:lnTo>
                  <a:pt x="1706668" y="4264349"/>
                </a:lnTo>
                <a:lnTo>
                  <a:pt x="426833" y="4264349"/>
                </a:lnTo>
                <a:lnTo>
                  <a:pt x="0" y="3410683"/>
                </a:lnTo>
                <a:lnTo>
                  <a:pt x="426833" y="2557016"/>
                </a:lnTo>
                <a:lnTo>
                  <a:pt x="426833" y="2556936"/>
                </a:lnTo>
                <a:lnTo>
                  <a:pt x="0" y="1703270"/>
                </a:lnTo>
                <a:lnTo>
                  <a:pt x="426833" y="849603"/>
                </a:lnTo>
                <a:lnTo>
                  <a:pt x="1709778" y="849603"/>
                </a:lnTo>
                <a:lnTo>
                  <a:pt x="2134579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3C40D406-9644-3F54-B1A4-DC0E80F4A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467" b="96204" l="30412" r="56034">
                        <a14:foregroundMark x1="42753" y1="59128" x2="46816" y2="61147"/>
                        <a14:foregroundMark x1="42602" y1="58805" x2="48332" y2="59693"/>
                        <a14:foregroundMark x1="38751" y1="71365" x2="34051" y2="92528"/>
                        <a14:foregroundMark x1="34142" y1="76171" x2="31747" y2="96204"/>
                        <a14:foregroundMark x1="31747" y1="96204" x2="32777" y2="95719"/>
                        <a14:backgroundMark x1="51607" y1="49273" x2="52244" y2="52544"/>
                        <a14:backgroundMark x1="49151" y1="44669" x2="53942" y2="55008"/>
                        <a14:backgroundMark x1="50667" y1="55089" x2="53608" y2="58603"/>
                        <a14:backgroundMark x1="32838" y1="56260" x2="32626" y2="63732"/>
                        <a14:backgroundMark x1="33081" y1="58724" x2="33566" y2="61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28" t="38336" r="40761" b="22420"/>
          <a:stretch/>
        </p:blipFill>
        <p:spPr>
          <a:xfrm rot="538746">
            <a:off x="-742474" y="3039404"/>
            <a:ext cx="3055247" cy="2812454"/>
          </a:xfrm>
          <a:prstGeom prst="rect">
            <a:avLst/>
          </a:prstGeom>
          <a:effectLst>
            <a:glow rad="63500">
              <a:schemeClr val="tx1"/>
            </a:glow>
          </a:effec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FF94615-2F1E-1DF4-D758-4778F383BD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" t="158" r="2592" b="660"/>
          <a:stretch/>
        </p:blipFill>
        <p:spPr>
          <a:xfrm>
            <a:off x="1868962" y="3973142"/>
            <a:ext cx="2134438" cy="1698932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32E44B2-27EE-6088-0C06-6217BDE18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8"/>
          <a:stretch/>
        </p:blipFill>
        <p:spPr>
          <a:xfrm>
            <a:off x="163244" y="1401317"/>
            <a:ext cx="2134438" cy="1705300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CD52A1A-EF6E-E62F-5896-DC40CFC06D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" r="7319" b="-1"/>
          <a:stretch/>
        </p:blipFill>
        <p:spPr>
          <a:xfrm>
            <a:off x="1868962" y="2246428"/>
            <a:ext cx="2134438" cy="1705300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845E6D1-9127-879A-4541-E476C72279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2"/>
          <a:stretch/>
        </p:blipFill>
        <p:spPr>
          <a:xfrm>
            <a:off x="3587355" y="1375562"/>
            <a:ext cx="2134438" cy="1703413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97C2505-199A-0D3A-E7D1-9672C8EA6E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" t="612" r="7685" b="460"/>
          <a:stretch/>
        </p:blipFill>
        <p:spPr>
          <a:xfrm>
            <a:off x="3587355" y="3108980"/>
            <a:ext cx="2134438" cy="1707333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FDED-DAE5-2CA3-212B-1D445D530137}"/>
              </a:ext>
            </a:extLst>
          </p:cNvPr>
          <p:cNvSpPr txBox="1"/>
          <p:nvPr/>
        </p:nvSpPr>
        <p:spPr>
          <a:xfrm>
            <a:off x="418743" y="125593"/>
            <a:ext cx="6020513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prstTxWarp prst="textWave2">
              <a:avLst/>
            </a:prstTxWarp>
            <a:spAutoFit/>
          </a:bodyPr>
          <a:lstStyle/>
          <a:p>
            <a:r>
              <a:rPr kumimoji="1" lang="ja-JP" altLang="en-US" sz="6600" dirty="0">
                <a:ln w="12700"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ブース制作秘話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23AF08E-6343-FC0B-5394-99932655E771}"/>
              </a:ext>
            </a:extLst>
          </p:cNvPr>
          <p:cNvSpPr txBox="1"/>
          <p:nvPr/>
        </p:nvSpPr>
        <p:spPr>
          <a:xfrm>
            <a:off x="1992232" y="5729326"/>
            <a:ext cx="500649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</a:rPr>
              <a:t>　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ゲーム本体の進捗が早かったため、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装飾にも力を入れることができた。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装飾が大きくなることもあり、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耐久性向上も意識して制作をした。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特に看板は、柱の時点で倒れにくく、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土台にもおもりの追加で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en-US" altLang="ja-JP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					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耐久性抜群に。</a:t>
            </a: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D194A42C-7FA0-B08C-0FB6-99F833BB0C2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9"/>
          <a:stretch/>
        </p:blipFill>
        <p:spPr>
          <a:xfrm rot="13348488">
            <a:off x="5765587" y="3961486"/>
            <a:ext cx="655444" cy="1288916"/>
          </a:xfrm>
          <a:prstGeom prst="rect">
            <a:avLst/>
          </a:prstGeom>
        </p:spPr>
      </p:pic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B590BDB-B009-F16B-74BA-9FCD050C86AD}"/>
              </a:ext>
            </a:extLst>
          </p:cNvPr>
          <p:cNvGrpSpPr/>
          <p:nvPr/>
        </p:nvGrpSpPr>
        <p:grpSpPr>
          <a:xfrm>
            <a:off x="-272283" y="6181816"/>
            <a:ext cx="2154577" cy="3428742"/>
            <a:chOff x="2257293" y="5755096"/>
            <a:chExt cx="2154577" cy="3428742"/>
          </a:xfrm>
        </p:grpSpPr>
        <p:sp>
          <p:nvSpPr>
            <p:cNvPr id="12" name="六角形 11">
              <a:extLst>
                <a:ext uri="{FF2B5EF4-FFF2-40B4-BE49-F238E27FC236}">
                  <a16:creationId xmlns:a16="http://schemas.microsoft.com/office/drawing/2014/main" id="{B0E0130C-C7E7-E345-D772-98D70A83B815}"/>
                </a:ext>
              </a:extLst>
            </p:cNvPr>
            <p:cNvSpPr/>
            <p:nvPr/>
          </p:nvSpPr>
          <p:spPr>
            <a:xfrm>
              <a:off x="2257293" y="5755096"/>
              <a:ext cx="2154577" cy="1714371"/>
            </a:xfrm>
            <a:custGeom>
              <a:avLst/>
              <a:gdLst>
                <a:gd name="connsiteX0" fmla="*/ 0 w 2154577"/>
                <a:gd name="connsiteY0" fmla="*/ 857186 h 1714371"/>
                <a:gd name="connsiteX1" fmla="*/ 428593 w 2154577"/>
                <a:gd name="connsiteY1" fmla="*/ 0 h 1714371"/>
                <a:gd name="connsiteX2" fmla="*/ 1725984 w 2154577"/>
                <a:gd name="connsiteY2" fmla="*/ 0 h 1714371"/>
                <a:gd name="connsiteX3" fmla="*/ 2154577 w 2154577"/>
                <a:gd name="connsiteY3" fmla="*/ 857186 h 1714371"/>
                <a:gd name="connsiteX4" fmla="*/ 1725984 w 2154577"/>
                <a:gd name="connsiteY4" fmla="*/ 1714371 h 1714371"/>
                <a:gd name="connsiteX5" fmla="*/ 428593 w 2154577"/>
                <a:gd name="connsiteY5" fmla="*/ 1714371 h 1714371"/>
                <a:gd name="connsiteX6" fmla="*/ 0 w 2154577"/>
                <a:gd name="connsiteY6" fmla="*/ 857186 h 1714371"/>
                <a:gd name="connsiteX0" fmla="*/ 428593 w 2154577"/>
                <a:gd name="connsiteY0" fmla="*/ 1714371 h 1805811"/>
                <a:gd name="connsiteX1" fmla="*/ 0 w 2154577"/>
                <a:gd name="connsiteY1" fmla="*/ 857186 h 1805811"/>
                <a:gd name="connsiteX2" fmla="*/ 428593 w 2154577"/>
                <a:gd name="connsiteY2" fmla="*/ 0 h 1805811"/>
                <a:gd name="connsiteX3" fmla="*/ 1725984 w 2154577"/>
                <a:gd name="connsiteY3" fmla="*/ 0 h 1805811"/>
                <a:gd name="connsiteX4" fmla="*/ 2154577 w 2154577"/>
                <a:gd name="connsiteY4" fmla="*/ 857186 h 1805811"/>
                <a:gd name="connsiteX5" fmla="*/ 1725984 w 2154577"/>
                <a:gd name="connsiteY5" fmla="*/ 1714371 h 1805811"/>
                <a:gd name="connsiteX6" fmla="*/ 520033 w 2154577"/>
                <a:gd name="connsiteY6" fmla="*/ 1805811 h 1805811"/>
                <a:gd name="connsiteX0" fmla="*/ 428593 w 2154577"/>
                <a:gd name="connsiteY0" fmla="*/ 1714371 h 1714371"/>
                <a:gd name="connsiteX1" fmla="*/ 0 w 2154577"/>
                <a:gd name="connsiteY1" fmla="*/ 857186 h 1714371"/>
                <a:gd name="connsiteX2" fmla="*/ 428593 w 2154577"/>
                <a:gd name="connsiteY2" fmla="*/ 0 h 1714371"/>
                <a:gd name="connsiteX3" fmla="*/ 1725984 w 2154577"/>
                <a:gd name="connsiteY3" fmla="*/ 0 h 1714371"/>
                <a:gd name="connsiteX4" fmla="*/ 2154577 w 2154577"/>
                <a:gd name="connsiteY4" fmla="*/ 857186 h 1714371"/>
                <a:gd name="connsiteX5" fmla="*/ 1725984 w 2154577"/>
                <a:gd name="connsiteY5" fmla="*/ 1714371 h 171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4577" h="1714371">
                  <a:moveTo>
                    <a:pt x="428593" y="1714371"/>
                  </a:moveTo>
                  <a:lnTo>
                    <a:pt x="0" y="857186"/>
                  </a:lnTo>
                  <a:lnTo>
                    <a:pt x="428593" y="0"/>
                  </a:lnTo>
                  <a:lnTo>
                    <a:pt x="1725984" y="0"/>
                  </a:lnTo>
                  <a:lnTo>
                    <a:pt x="2154577" y="857186"/>
                  </a:lnTo>
                  <a:lnTo>
                    <a:pt x="1725984" y="1714371"/>
                  </a:lnTo>
                </a:path>
              </a:pathLst>
            </a:custGeom>
            <a:blipFill dpi="0" rotWithShape="1">
              <a:blip r:embed="rId13"/>
              <a:srcRect/>
              <a:stretch>
                <a:fillRect l="-10000" r="-10000" b="-100000"/>
              </a:stretch>
            </a:blip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 w="190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六角形 15">
              <a:extLst>
                <a:ext uri="{FF2B5EF4-FFF2-40B4-BE49-F238E27FC236}">
                  <a16:creationId xmlns:a16="http://schemas.microsoft.com/office/drawing/2014/main" id="{985AE65E-D066-3401-F079-64E37BE52AF6}"/>
                </a:ext>
              </a:extLst>
            </p:cNvPr>
            <p:cNvSpPr/>
            <p:nvPr/>
          </p:nvSpPr>
          <p:spPr>
            <a:xfrm>
              <a:off x="2260189" y="7469467"/>
              <a:ext cx="2148970" cy="1714371"/>
            </a:xfrm>
            <a:custGeom>
              <a:avLst/>
              <a:gdLst>
                <a:gd name="connsiteX0" fmla="*/ 0 w 2148970"/>
                <a:gd name="connsiteY0" fmla="*/ 857186 h 1714371"/>
                <a:gd name="connsiteX1" fmla="*/ 428593 w 2148970"/>
                <a:gd name="connsiteY1" fmla="*/ 0 h 1714371"/>
                <a:gd name="connsiteX2" fmla="*/ 1720377 w 2148970"/>
                <a:gd name="connsiteY2" fmla="*/ 0 h 1714371"/>
                <a:gd name="connsiteX3" fmla="*/ 2148970 w 2148970"/>
                <a:gd name="connsiteY3" fmla="*/ 857186 h 1714371"/>
                <a:gd name="connsiteX4" fmla="*/ 1720377 w 2148970"/>
                <a:gd name="connsiteY4" fmla="*/ 1714371 h 1714371"/>
                <a:gd name="connsiteX5" fmla="*/ 428593 w 2148970"/>
                <a:gd name="connsiteY5" fmla="*/ 1714371 h 1714371"/>
                <a:gd name="connsiteX6" fmla="*/ 0 w 2148970"/>
                <a:gd name="connsiteY6" fmla="*/ 857186 h 1714371"/>
                <a:gd name="connsiteX0" fmla="*/ 1720377 w 2148970"/>
                <a:gd name="connsiteY0" fmla="*/ 0 h 1714371"/>
                <a:gd name="connsiteX1" fmla="*/ 2148970 w 2148970"/>
                <a:gd name="connsiteY1" fmla="*/ 857186 h 1714371"/>
                <a:gd name="connsiteX2" fmla="*/ 1720377 w 2148970"/>
                <a:gd name="connsiteY2" fmla="*/ 1714371 h 1714371"/>
                <a:gd name="connsiteX3" fmla="*/ 428593 w 2148970"/>
                <a:gd name="connsiteY3" fmla="*/ 1714371 h 1714371"/>
                <a:gd name="connsiteX4" fmla="*/ 0 w 2148970"/>
                <a:gd name="connsiteY4" fmla="*/ 857186 h 1714371"/>
                <a:gd name="connsiteX5" fmla="*/ 428593 w 2148970"/>
                <a:gd name="connsiteY5" fmla="*/ 0 h 1714371"/>
                <a:gd name="connsiteX6" fmla="*/ 1811817 w 2148970"/>
                <a:gd name="connsiteY6" fmla="*/ 91440 h 1714371"/>
                <a:gd name="connsiteX0" fmla="*/ 1720377 w 2148970"/>
                <a:gd name="connsiteY0" fmla="*/ 0 h 1714371"/>
                <a:gd name="connsiteX1" fmla="*/ 2148970 w 2148970"/>
                <a:gd name="connsiteY1" fmla="*/ 857186 h 1714371"/>
                <a:gd name="connsiteX2" fmla="*/ 1720377 w 2148970"/>
                <a:gd name="connsiteY2" fmla="*/ 1714371 h 1714371"/>
                <a:gd name="connsiteX3" fmla="*/ 428593 w 2148970"/>
                <a:gd name="connsiteY3" fmla="*/ 1714371 h 1714371"/>
                <a:gd name="connsiteX4" fmla="*/ 0 w 2148970"/>
                <a:gd name="connsiteY4" fmla="*/ 857186 h 1714371"/>
                <a:gd name="connsiteX5" fmla="*/ 428593 w 2148970"/>
                <a:gd name="connsiteY5" fmla="*/ 0 h 1714371"/>
                <a:gd name="connsiteX6" fmla="*/ 1639097 w 2148970"/>
                <a:gd name="connsiteY6" fmla="*/ 45720 h 1714371"/>
                <a:gd name="connsiteX0" fmla="*/ 1720377 w 2148970"/>
                <a:gd name="connsiteY0" fmla="*/ 0 h 1714371"/>
                <a:gd name="connsiteX1" fmla="*/ 2148970 w 2148970"/>
                <a:gd name="connsiteY1" fmla="*/ 857186 h 1714371"/>
                <a:gd name="connsiteX2" fmla="*/ 1720377 w 2148970"/>
                <a:gd name="connsiteY2" fmla="*/ 1714371 h 1714371"/>
                <a:gd name="connsiteX3" fmla="*/ 428593 w 2148970"/>
                <a:gd name="connsiteY3" fmla="*/ 1714371 h 1714371"/>
                <a:gd name="connsiteX4" fmla="*/ 0 w 2148970"/>
                <a:gd name="connsiteY4" fmla="*/ 857186 h 1714371"/>
                <a:gd name="connsiteX5" fmla="*/ 428593 w 2148970"/>
                <a:gd name="connsiteY5" fmla="*/ 0 h 1714371"/>
                <a:gd name="connsiteX6" fmla="*/ 1628937 w 2148970"/>
                <a:gd name="connsiteY6" fmla="*/ 7620 h 1714371"/>
                <a:gd name="connsiteX0" fmla="*/ 1720377 w 2148970"/>
                <a:gd name="connsiteY0" fmla="*/ 0 h 1714371"/>
                <a:gd name="connsiteX1" fmla="*/ 2148970 w 2148970"/>
                <a:gd name="connsiteY1" fmla="*/ 857186 h 1714371"/>
                <a:gd name="connsiteX2" fmla="*/ 1720377 w 2148970"/>
                <a:gd name="connsiteY2" fmla="*/ 1714371 h 1714371"/>
                <a:gd name="connsiteX3" fmla="*/ 428593 w 2148970"/>
                <a:gd name="connsiteY3" fmla="*/ 1714371 h 1714371"/>
                <a:gd name="connsiteX4" fmla="*/ 0 w 2148970"/>
                <a:gd name="connsiteY4" fmla="*/ 857186 h 1714371"/>
                <a:gd name="connsiteX5" fmla="*/ 428593 w 2148970"/>
                <a:gd name="connsiteY5" fmla="*/ 0 h 171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8970" h="1714371">
                  <a:moveTo>
                    <a:pt x="1720377" y="0"/>
                  </a:moveTo>
                  <a:lnTo>
                    <a:pt x="2148970" y="857186"/>
                  </a:lnTo>
                  <a:lnTo>
                    <a:pt x="1720377" y="1714371"/>
                  </a:lnTo>
                  <a:lnTo>
                    <a:pt x="428593" y="1714371"/>
                  </a:lnTo>
                  <a:lnTo>
                    <a:pt x="0" y="857186"/>
                  </a:lnTo>
                  <a:lnTo>
                    <a:pt x="428593" y="0"/>
                  </a:lnTo>
                </a:path>
              </a:pathLst>
            </a:custGeom>
            <a:blipFill dpi="0" rotWithShape="1">
              <a:blip r:embed="rId13"/>
              <a:srcRect/>
              <a:stretch>
                <a:fillRect l="-10000" t="-100000" r="-10000"/>
              </a:stretch>
            </a:blip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n w="19050"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0" name="図 19">
            <a:extLst>
              <a:ext uri="{FF2B5EF4-FFF2-40B4-BE49-F238E27FC236}">
                <a16:creationId xmlns:a16="http://schemas.microsoft.com/office/drawing/2014/main" id="{60DAB1B0-F835-78C4-50B9-4C1FC0BF49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5556" b="82917" l="47266" r="56406">
                        <a14:foregroundMark x1="49846" y1="77023" x2="50633" y2="76924"/>
                        <a14:foregroundMark x1="49375" y1="77083" x2="49817" y2="77027"/>
                        <a14:backgroundMark x1="51641" y1="68333" x2="54928" y2="70629"/>
                        <a14:backgroundMark x1="51484" y1="80417" x2="57500" y2="78056"/>
                        <a14:backgroundMark x1="51641" y1="79306" x2="54297" y2="77361"/>
                        <a14:backgroundMark x1="51406" y1="78472" x2="54141" y2="77083"/>
                        <a14:backgroundMark x1="51094" y1="78889" x2="53047" y2="77222"/>
                        <a14:backgroundMark x1="51300" y1="77571" x2="52734" y2="76806"/>
                        <a14:backgroundMark x1="52734" y1="76806" x2="52969" y2="76389"/>
                        <a14:backgroundMark x1="50234" y1="70000" x2="52109" y2="70972"/>
                        <a14:backgroundMark x1="52109" y1="70972" x2="53438" y2="72778"/>
                        <a14:backgroundMark x1="52656" y1="71389" x2="50234" y2="70556"/>
                        <a14:backgroundMark x1="51379" y1="77340" x2="52344" y2="76944"/>
                        <a14:backgroundMark x1="55547" y1="70972" x2="55937" y2="79861"/>
                        <a14:backgroundMark x1="55937" y1="79861" x2="55937" y2="79861"/>
                        <a14:backgroundMark x1="49375" y1="80972" x2="49297" y2="79306"/>
                        <a14:backgroundMark x1="49219" y1="81111" x2="49219" y2="80000"/>
                        <a14:backgroundMark x1="49219" y1="80417" x2="49375" y2="79306"/>
                        <a14:backgroundMark x1="49453" y1="79306" x2="49766" y2="78611"/>
                        <a14:backgroundMark x1="50234" y1="78056" x2="52969" y2="77917"/>
                        <a14:backgroundMark x1="50234" y1="77917" x2="52969" y2="77917"/>
                        <a14:backgroundMark x1="49688" y1="78333" x2="48984" y2="80833"/>
                        <a14:backgroundMark x1="48984" y1="80694" x2="49609" y2="83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382" t="63929" r="44207" b="14921"/>
          <a:stretch/>
        </p:blipFill>
        <p:spPr>
          <a:xfrm rot="6564833">
            <a:off x="3543957" y="8400410"/>
            <a:ext cx="1201916" cy="1519244"/>
          </a:xfrm>
          <a:prstGeom prst="rect">
            <a:avLst/>
          </a:prstGeom>
          <a:effectLst>
            <a:glow rad="508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544032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</TotalTime>
  <Words>71</Words>
  <Application>Microsoft Office PowerPoint</Application>
  <PresentationFormat>A4 210 x 297 mm</PresentationFormat>
  <Paragraphs>11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8" baseType="lpstr">
      <vt:lpstr>HGS創英角ｺﾞｼｯｸUB</vt:lpstr>
      <vt:lpstr>どきどきファンタジア</vt:lpstr>
      <vt:lpstr>游ゴシック</vt:lpstr>
      <vt:lpstr>Aptos</vt:lpstr>
      <vt:lpstr>Aptos Display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石原　颯馬</cp:lastModifiedBy>
  <cp:revision>29</cp:revision>
  <dcterms:created xsi:type="dcterms:W3CDTF">2025-02-03T00:23:10Z</dcterms:created>
  <dcterms:modified xsi:type="dcterms:W3CDTF">2025-02-04T03:16:57Z</dcterms:modified>
</cp:coreProperties>
</file>